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60" r:id="rId176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76" Type="http://schemas.openxmlformats.org/officeDocument/2006/relationships/slide" Target="slides/slide105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9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0" name="Google Shape;4660;g33c5e4031bd_0_5463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1" name="Google Shape;4661;g33c5e4031bd_0_5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1.png"/></Relationships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2" name="Shape 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3" name="Google Shape;4663;p673"/>
          <p:cNvSpPr txBox="1"/>
          <p:nvPr>
            <p:ph type="title"/>
          </p:nvPr>
        </p:nvSpPr>
        <p:spPr>
          <a:xfrm>
            <a:off x="1463670" y="491721"/>
            <a:ext cx="72630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1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Things to consider before starting</a:t>
            </a:r>
            <a:endParaRPr sz="40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4" name="Google Shape;4664;p673"/>
          <p:cNvSpPr txBox="1"/>
          <p:nvPr>
            <p:ph idx="1" type="body"/>
          </p:nvPr>
        </p:nvSpPr>
        <p:spPr>
          <a:xfrm>
            <a:off x="901688" y="1695448"/>
            <a:ext cx="7842300" cy="2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zh-CN" sz="29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is the main message are you trying to get across?</a:t>
            </a:r>
            <a:endParaRPr sz="29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zh-CN" sz="29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What diagrams, tables and graphs will you need?</a:t>
            </a:r>
            <a:endParaRPr sz="29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zh-CN" sz="29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Who is your audience?</a:t>
            </a:r>
            <a:endParaRPr sz="29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17500" marR="0" rtl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zh-CN" sz="29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Create a sketch of what you want your final poster to look like</a:t>
            </a:r>
            <a:endParaRPr sz="29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21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